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2" r:id="rId4"/>
    <p:sldId id="274" r:id="rId5"/>
    <p:sldId id="275" r:id="rId6"/>
    <p:sldId id="259" r:id="rId7"/>
    <p:sldId id="260" r:id="rId8"/>
    <p:sldId id="277" r:id="rId9"/>
    <p:sldId id="261" r:id="rId10"/>
    <p:sldId id="278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127" d="100"/>
          <a:sy n="127" d="100"/>
        </p:scale>
        <p:origin x="4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7EF3-C929-466D-9E22-4A3CA6E18E27}" type="datetimeFigureOut">
              <a:rPr lang="en-PH" smtClean="0"/>
              <a:t>04/03/2021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B3-5A39-419B-82DE-D6395DE869C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2900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7EF3-C929-466D-9E22-4A3CA6E18E27}" type="datetimeFigureOut">
              <a:rPr lang="en-PH" smtClean="0"/>
              <a:t>04/03/2021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B3-5A39-419B-82DE-D6395DE869C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6344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7EF3-C929-466D-9E22-4A3CA6E18E27}" type="datetimeFigureOut">
              <a:rPr lang="en-PH" smtClean="0"/>
              <a:t>04/03/2021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B3-5A39-419B-82DE-D6395DE869C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3822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7EF3-C929-466D-9E22-4A3CA6E18E27}" type="datetimeFigureOut">
              <a:rPr lang="en-PH" smtClean="0"/>
              <a:t>04/03/2021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B3-5A39-419B-82DE-D6395DE869C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8903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7EF3-C929-466D-9E22-4A3CA6E18E27}" type="datetimeFigureOut">
              <a:rPr lang="en-PH" smtClean="0"/>
              <a:t>04/03/2021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B3-5A39-419B-82DE-D6395DE869C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6951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7EF3-C929-466D-9E22-4A3CA6E18E27}" type="datetimeFigureOut">
              <a:rPr lang="en-PH" smtClean="0"/>
              <a:t>04/03/2021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B3-5A39-419B-82DE-D6395DE869C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2875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7EF3-C929-466D-9E22-4A3CA6E18E27}" type="datetimeFigureOut">
              <a:rPr lang="en-PH" smtClean="0"/>
              <a:t>04/03/2021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B3-5A39-419B-82DE-D6395DE869C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5339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7EF3-C929-466D-9E22-4A3CA6E18E27}" type="datetimeFigureOut">
              <a:rPr lang="en-PH" smtClean="0"/>
              <a:t>04/03/2021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B3-5A39-419B-82DE-D6395DE869C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7825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7EF3-C929-466D-9E22-4A3CA6E18E27}" type="datetimeFigureOut">
              <a:rPr lang="en-PH" smtClean="0"/>
              <a:t>04/03/2021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B3-5A39-419B-82DE-D6395DE869C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6497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7EF3-C929-466D-9E22-4A3CA6E18E27}" type="datetimeFigureOut">
              <a:rPr lang="en-PH" smtClean="0"/>
              <a:t>04/03/2021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B3-5A39-419B-82DE-D6395DE869C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7965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7EF3-C929-466D-9E22-4A3CA6E18E27}" type="datetimeFigureOut">
              <a:rPr lang="en-PH" smtClean="0"/>
              <a:t>04/03/2021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B3-5A39-419B-82DE-D6395DE869C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326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87EF3-C929-466D-9E22-4A3CA6E18E27}" type="datetimeFigureOut">
              <a:rPr lang="en-PH" smtClean="0"/>
              <a:t>04/03/2021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D3BB3-5A39-419B-82DE-D6395DE869C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5326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6459" y="2235200"/>
            <a:ext cx="10139082" cy="2387600"/>
          </a:xfrm>
        </p:spPr>
        <p:txBody>
          <a:bodyPr anchor="ctr">
            <a:no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Christ Our Victory</a:t>
            </a:r>
            <a:endParaRPr lang="en-PH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04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6323" y="457200"/>
            <a:ext cx="10959353" cy="594360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3:1-6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6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kahoy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nakalulugod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kahoy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mananasa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magpapantas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pumitas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binigyan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asawang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kumain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252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7" y="484094"/>
            <a:ext cx="11066929" cy="594360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3:15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15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papagaalitin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binhi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binhi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dudurog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ulo,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dudurog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sakong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9361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7" y="484094"/>
            <a:ext cx="11066929" cy="594360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4:8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8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Cain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kapatid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 Abel.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nangyari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nagtindig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Cain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 Abel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kapatid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pinatay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5228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7" y="484094"/>
            <a:ext cx="11066929" cy="594360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4:4,10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sumagot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Nasusulat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Hindi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tinapay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lumalabas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bibig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10 Nang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Humayo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Satanas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nasusulat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Sa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sasamba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paglilingkuran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750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7" y="484094"/>
            <a:ext cx="11066929" cy="594360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16:23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23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lumingon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 Pedro,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likuran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Satanas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tisod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akin: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pinagiisip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7443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7" y="484094"/>
            <a:ext cx="11066929" cy="594360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Marcos 1:27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27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nangagtaka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sila-sila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nangagtatanungan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! may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kapamahalaang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naguutos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karumaldumal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espiritu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tinatalima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6145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7" y="484094"/>
            <a:ext cx="11066929" cy="594360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10:18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18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Satanas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nahuhulog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lintik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5699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7" y="484094"/>
            <a:ext cx="11066929" cy="594360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16:33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33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sinalita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magkaroon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akin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kapayapaan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 Sa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mayroon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kapighatian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laksan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loob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2587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7" y="484094"/>
            <a:ext cx="11066929" cy="594360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Filipos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2:5-9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Mangagkaroon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pagiisip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 Cristo Jesus din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6 Na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bagama't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inaring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nararapat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panangnan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pagkapantay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bagkus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hinubad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naganyong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alipin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nakitulad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22122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7" y="484094"/>
            <a:ext cx="11066929" cy="594360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Filipos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2:5-9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8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palibhasa'y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nasumpungan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nagpakababa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nagmasunurin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krus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9 Kaya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pinakadakila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binigyan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9865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9628" y="1028921"/>
            <a:ext cx="11052743" cy="4800157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12:7-13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7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nagkaroon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pagbabaka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Miguel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anghel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nakipagbaka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dragon; at ang dragon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anghel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nakipagbaka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8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nanganalo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nasumpungan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pa man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306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7" y="484094"/>
            <a:ext cx="11066929" cy="594360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 Peter 2:21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21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ganitong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tinawag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Cristo man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nagbata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iniwanan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halimbawa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mangagsisunod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hakbang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379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9628" y="1028921"/>
            <a:ext cx="11052743" cy="4800157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12:7-13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9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inihagis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dragon,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matandang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ahas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tinatawag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Diablo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Satanas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dumadaya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inihagis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anghel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inihagis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3865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9628" y="1028921"/>
            <a:ext cx="11052743" cy="4800157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12:7-13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10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narinig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ko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malakas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nagsasabi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dumating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kaligtasan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kapangyarihan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kaharian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kapamahalaan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Cristo: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inihagis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tagapagsumbong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kapatid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nagsusumbong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harapan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084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9628" y="1028921"/>
            <a:ext cx="11052743" cy="4800157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12:7-13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11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dugo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Cordero,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patotoo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inibig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1931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2708" y="463923"/>
            <a:ext cx="11107098" cy="5930153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12:7-13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mangagalak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kayo, Oh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nagsisitahan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diyan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PH" sz="3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Sa aba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dagat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diablo'y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bumaba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galit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pagkaalam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kaunting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panahon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mayroon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 13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dragon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inihagis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inusig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nanganak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sanggol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lalake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578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4436" y="363072"/>
            <a:ext cx="11120718" cy="6131858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3:1-6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ahas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tuso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man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hayop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nilikha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Dios.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bang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kahoy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halamanan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ahas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Sa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kahoy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halamanan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makakakain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kami:</a:t>
            </a:r>
          </a:p>
        </p:txBody>
      </p:sp>
    </p:spTree>
    <p:extLst>
      <p:ext uri="{BB962C8B-B14F-4D97-AF65-F5344CB8AC3E}">
        <p14:creationId xmlns:p14="http://schemas.microsoft.com/office/powerpoint/2010/main" val="1735701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4436" y="363072"/>
            <a:ext cx="11120718" cy="6131858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3:1-6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kahoy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gitna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halamanan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hihipuin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mamatay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4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ahas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mamamatay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7806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6323" y="457200"/>
            <a:ext cx="10959353" cy="594360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3:1-6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talastas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kumain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madidilat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magiging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parang Dios,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nakakakilala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masama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956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904</Words>
  <Application>Microsoft Macintosh PowerPoint</Application>
  <PresentationFormat>Widescreen</PresentationFormat>
  <Paragraphs>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Christ Our Victory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Our Victory  (The Great Controversy)</dc:title>
  <dc:creator>Praxides</dc:creator>
  <cp:lastModifiedBy>Microsoft Office User</cp:lastModifiedBy>
  <cp:revision>10</cp:revision>
  <dcterms:created xsi:type="dcterms:W3CDTF">2021-03-03T15:56:40Z</dcterms:created>
  <dcterms:modified xsi:type="dcterms:W3CDTF">2021-03-04T07:11:10Z</dcterms:modified>
</cp:coreProperties>
</file>